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050"/>
            <a:ext cx="3096345" cy="1355750"/>
          </a:xfrm>
        </p:spPr>
        <p:txBody>
          <a:bodyPr anchor="t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База отдыха</a:t>
            </a:r>
            <a:b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«БРИГАНТИНА»</a:t>
            </a:r>
            <a:endParaRPr lang="ru-RU" sz="28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Базы отдыха в Липецке, расположенной </a:t>
            </a:r>
            <a:r>
              <a:rPr lang="ru-RU" dirty="0" smtClean="0"/>
              <a:t> </a:t>
            </a:r>
            <a:r>
              <a:rPr lang="ru-RU" dirty="0"/>
              <a:t>ближе к областному центру, пожалуй, не найти! «Бригантина» - это практически городская черта, и в тоже время шикарный сосновый лес, живописные пейзажи с видом на «липецкое море» и масса развлечений. Выбрав эту базу отдыха в Липецке, вы сможете покататься на велосипеде, роликах или электросамокате, </a:t>
            </a:r>
            <a:r>
              <a:rPr lang="ru-RU" dirty="0" smtClean="0"/>
              <a:t>покорить </a:t>
            </a:r>
            <a:r>
              <a:rPr lang="ru-RU" dirty="0"/>
              <a:t>веревочный городок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pPr algn="just"/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Специальное предложение :</a:t>
            </a:r>
          </a:p>
          <a:p>
            <a:pPr algn="just"/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 членов Профсоюза и членов их семьи стоимость одного дня (кроме выходных) 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1 300 </a:t>
            </a:r>
            <a:r>
              <a:rPr lang="ru-RU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рублей </a:t>
            </a:r>
          </a:p>
          <a:p>
            <a:pPr algn="ctr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(3 –х разовое питание и проживание).</a:t>
            </a:r>
          </a:p>
          <a:p>
            <a:pPr algn="just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вопросам приобретения путевок обращаться по телефону:</a:t>
            </a:r>
          </a:p>
          <a:p>
            <a:pPr algn="ctr"/>
            <a:r>
              <a:rPr lang="ru-RU" sz="1600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+(4742</a:t>
            </a:r>
            <a:r>
              <a:rPr lang="ru-RU" sz="1600" b="1" i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  <a:r>
              <a:rPr lang="ru-RU" sz="1600" b="1" i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37</a:t>
            </a:r>
            <a:r>
              <a:rPr lang="ru-RU" sz="1600" b="1" i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- 00 -77</a:t>
            </a:r>
            <a:endParaRPr lang="ru-RU" sz="1600" i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624"/>
            <a:ext cx="547260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4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57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База отдыха «БРИГАНТИНА»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7</cp:revision>
  <dcterms:created xsi:type="dcterms:W3CDTF">2021-06-10T08:50:02Z</dcterms:created>
  <dcterms:modified xsi:type="dcterms:W3CDTF">2022-06-08T12:13:41Z</dcterms:modified>
</cp:coreProperties>
</file>